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18/11/2022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6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1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157</Words>
  <Application>Microsoft Office PowerPoint</Application>
  <PresentationFormat>Grand écran</PresentationFormat>
  <Paragraphs>34</Paragraphs>
  <Slides>20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Lucida Console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33</cp:revision>
  <dcterms:created xsi:type="dcterms:W3CDTF">2022-10-13T08:44:19Z</dcterms:created>
  <dcterms:modified xsi:type="dcterms:W3CDTF">2022-11-18T09:21:21Z</dcterms:modified>
</cp:coreProperties>
</file>